
<file path=[Content_Types].xml><?xml version="1.0" encoding="utf-8"?>
<Types xmlns="http://schemas.openxmlformats.org/package/2006/content-types">
  <Default Extension="gif" ContentType="image/gif"/>
  <Default Extension="jpeg" ContentType="image/jpeg"/>
  <Default Extension="m4a" ContentType="audio/mp4"/>
  <Default Extension="m4r" ContentType="audi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30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 flow" id="{0B0A6E36-E6BD-6242-97CC-DF43883C2280}">
          <p14:sldIdLst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363D"/>
    <a:srgbClr val="2ECC71"/>
    <a:srgbClr val="FFAE18"/>
    <a:srgbClr val="F63500"/>
    <a:srgbClr val="AA3500"/>
    <a:srgbClr val="7C9B9D"/>
    <a:srgbClr val="FFAD19"/>
    <a:srgbClr val="4C2F24"/>
    <a:srgbClr val="F53501"/>
    <a:srgbClr val="DEDE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59"/>
    <p:restoredTop sz="94194"/>
  </p:normalViewPr>
  <p:slideViewPr>
    <p:cSldViewPr snapToGrid="0">
      <p:cViewPr>
        <p:scale>
          <a:sx n="82" d="100"/>
          <a:sy n="82" d="100"/>
        </p:scale>
        <p:origin x="1640" y="824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png>
</file>

<file path=ppt/media/media1.m4a>
</file>

<file path=ppt/media/media10.m4r>
</file>

<file path=ppt/media/media11.m4r>
</file>

<file path=ppt/media/media12.m4r>
</file>

<file path=ppt/media/media13.m4r>
</file>

<file path=ppt/media/media14.m4r>
</file>

<file path=ppt/media/media2.m4a>
</file>

<file path=ppt/media/media3.m4a>
</file>

<file path=ppt/media/media4.m4a>
</file>

<file path=ppt/media/media5.m4a>
</file>

<file path=ppt/media/media6.m4r>
</file>

<file path=ppt/media/media7.m4r>
</file>

<file path=ppt/media/media8.m4r>
</file>

<file path=ppt/media/media9.m4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B08D8-AA46-BE44-BBBE-470F299662F2}" type="datetimeFigureOut">
              <a:rPr lang="en-US" smtClean="0"/>
              <a:t>12/8/24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C09ECD-F409-4E41-B4BF-4C52B33BD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10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92192-FBEC-8DCE-5D1E-AE5A7C5E4E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E13410-FC58-3F07-98D8-3B6B9E118D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599F1-DB8C-B9DA-7C91-CD8A0587E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40DFB-5FAA-E969-6BA0-965768ABB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41D8C-C913-074C-DF5D-27ACF197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495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24A69-BD23-467E-E973-1B1D23333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EFCDEF-A99F-6727-0C65-4ED96747C8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B4A27-3F30-5693-ABC3-292F692D8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155E3-554E-E4A7-C10F-1A409123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99BE5-8E57-75D4-E9B3-0F464F5A0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994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53E7FD-F2C0-B721-A114-3ACCF5FCEB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6AF00D-4D20-825C-A5D8-E58715B1ED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338D8-9FC4-8090-61B5-6E5D03DE7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B79AA-1C51-6765-7CC4-823156565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781C5-6AAA-9482-C002-A6C8A68C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62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62D0E-30AB-1248-15DC-7DF3023CF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85E89-8D91-A97E-2022-DA4E81A63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7045D-3AAA-B013-A12C-473BBBF35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A33F9-345F-B4A5-7589-5A4EE1112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1F3F5-AEB1-1A0B-F0E6-ED89F80E2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79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578D9-BC8B-9703-66A5-4A80847A2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34CB70-B2AE-C34B-E3C2-BA3B45D6D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B518E-5ADF-0B53-553F-16C47432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51FFC-2264-365F-8ED6-A51825EB2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77E5D-6451-FCEC-59C0-811FDC933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90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0926F-3180-8501-10A4-8956D77B7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62A8E-F30D-C1A0-E193-A3011D69B6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490559-C139-D82A-6EC8-535A7FD231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3B9B1-80C3-D23E-8BC2-882B21586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0DEA7F-275B-58EF-EDCF-60AF1A17A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50D5A1-1C11-A8E9-D414-7D2F939D2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117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ECCCD-9B0C-A1C7-9911-E4AE59C57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5D083-42C4-EAB9-CC4B-B4F477624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B16180-0E73-051E-DE66-1DB1557562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0E64B7-7A6C-56E0-E4AE-7F67D9EA2C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74E2CB-BAB6-74E8-6EB4-6D05EFBF29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477CBB-0483-08D3-3404-80B8EAABF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503BC4-BBA4-E00C-C649-F0DF0680E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AE6978-A131-0E02-74D5-3D54F13F9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09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D1F00-34F5-4D15-A4A8-56EECB1E7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932494-E05B-8191-6982-00C1894AF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67A9EB-C535-5B3D-23CF-EA7799D51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FEEC4-F7DE-6F2E-C29F-FE78891D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0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B189D0-E3B0-8B33-DF88-1A0731C98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564FD0-E625-8C7F-31F2-F8108CF07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02EF4B-2F7C-2B0F-29C5-D2FA2A5B3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93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31628-89F3-D7B7-59DA-FE03FB748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B5AD0-3C9A-7AE8-250E-9DB846A00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9296C8-B141-1BFF-1417-0990995DA0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731D7E-3EA4-1EF6-C9A8-F43CAF302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42AD02-65E2-7A05-ECB7-9ADEF5C8E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6E1B2A-950E-A099-9BF5-39B8D0347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65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38ACA-0E80-163E-1A5E-48C201A9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18B3F2-79B7-DCFD-577C-ED58B8E11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598D5B-2D7E-149A-E165-A53D540667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610DF-4435-B871-BA93-ED0E9A21E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F63E2E-2604-316F-5BA8-F7DA30A61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999FA0-0EE7-7EF9-7AE2-7903CA536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29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9BC65C-2F76-E7BE-EA1D-F05DD0812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E1B6F-3A6C-CDD7-857B-5FEA75573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857F2-9843-23BF-E1F6-8F1DCA2C7A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7DD58-1CD2-2543-BE75-C4DA039AA04C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C474C-A621-B2B4-EE25-AF60A9923A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4DD05-C77A-A7F4-359A-7869DBB08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C16DA-5765-0848-BA1B-5FB4223BA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621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4a"/><Relationship Id="rId13" Type="http://schemas.microsoft.com/office/2007/relationships/media" Target="../media/media7.m4r"/><Relationship Id="rId18" Type="http://schemas.openxmlformats.org/officeDocument/2006/relationships/audio" Target="../media/media9.m4r"/><Relationship Id="rId26" Type="http://schemas.openxmlformats.org/officeDocument/2006/relationships/audio" Target="../media/media13.m4r"/><Relationship Id="rId3" Type="http://schemas.microsoft.com/office/2007/relationships/media" Target="../media/media2.m4a"/><Relationship Id="rId21" Type="http://schemas.microsoft.com/office/2007/relationships/media" Target="../media/media11.m4r"/><Relationship Id="rId7" Type="http://schemas.microsoft.com/office/2007/relationships/media" Target="../media/media4.m4a"/><Relationship Id="rId12" Type="http://schemas.openxmlformats.org/officeDocument/2006/relationships/audio" Target="../media/media6.m4r"/><Relationship Id="rId17" Type="http://schemas.microsoft.com/office/2007/relationships/media" Target="../media/media9.m4r"/><Relationship Id="rId25" Type="http://schemas.microsoft.com/office/2007/relationships/media" Target="../media/media13.m4r"/><Relationship Id="rId2" Type="http://schemas.openxmlformats.org/officeDocument/2006/relationships/audio" Target="../media/media1.m4a"/><Relationship Id="rId16" Type="http://schemas.openxmlformats.org/officeDocument/2006/relationships/audio" Target="../media/media8.m4r"/><Relationship Id="rId20" Type="http://schemas.openxmlformats.org/officeDocument/2006/relationships/audio" Target="../media/media10.m4r"/><Relationship Id="rId29" Type="http://schemas.openxmlformats.org/officeDocument/2006/relationships/slideLayout" Target="../slideLayouts/slideLayout7.xml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11" Type="http://schemas.microsoft.com/office/2007/relationships/media" Target="../media/media6.m4r"/><Relationship Id="rId24" Type="http://schemas.openxmlformats.org/officeDocument/2006/relationships/audio" Target="../media/media12.m4r"/><Relationship Id="rId5" Type="http://schemas.microsoft.com/office/2007/relationships/media" Target="../media/media3.m4a"/><Relationship Id="rId15" Type="http://schemas.microsoft.com/office/2007/relationships/media" Target="../media/media8.m4r"/><Relationship Id="rId23" Type="http://schemas.microsoft.com/office/2007/relationships/media" Target="../media/media12.m4r"/><Relationship Id="rId28" Type="http://schemas.openxmlformats.org/officeDocument/2006/relationships/audio" Target="../media/media14.m4r"/><Relationship Id="rId10" Type="http://schemas.openxmlformats.org/officeDocument/2006/relationships/audio" Target="../media/media5.m4a"/><Relationship Id="rId19" Type="http://schemas.microsoft.com/office/2007/relationships/media" Target="../media/media10.m4r"/><Relationship Id="rId31" Type="http://schemas.openxmlformats.org/officeDocument/2006/relationships/image" Target="../media/image2.png"/><Relationship Id="rId4" Type="http://schemas.openxmlformats.org/officeDocument/2006/relationships/audio" Target="../media/media2.m4a"/><Relationship Id="rId9" Type="http://schemas.microsoft.com/office/2007/relationships/media" Target="../media/media5.m4a"/><Relationship Id="rId14" Type="http://schemas.openxmlformats.org/officeDocument/2006/relationships/audio" Target="../media/media7.m4r"/><Relationship Id="rId22" Type="http://schemas.openxmlformats.org/officeDocument/2006/relationships/audio" Target="../media/media11.m4r"/><Relationship Id="rId27" Type="http://schemas.microsoft.com/office/2007/relationships/media" Target="../media/media14.m4r"/><Relationship Id="rId30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8E1E2389-F64A-8BC3-7D0F-D9DF6031EF23}"/>
              </a:ext>
            </a:extLst>
          </p:cNvPr>
          <p:cNvSpPr/>
          <p:nvPr/>
        </p:nvSpPr>
        <p:spPr>
          <a:xfrm rot="5400000">
            <a:off x="3723670" y="3042411"/>
            <a:ext cx="273681" cy="496195"/>
          </a:xfrm>
          <a:prstGeom prst="roundRect">
            <a:avLst>
              <a:gd name="adj" fmla="val 26474"/>
            </a:avLst>
          </a:prstGeom>
          <a:solidFill>
            <a:srgbClr val="FFAE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Rounded Rectangle 1023">
            <a:extLst>
              <a:ext uri="{FF2B5EF4-FFF2-40B4-BE49-F238E27FC236}">
                <a16:creationId xmlns:a16="http://schemas.microsoft.com/office/drawing/2014/main" id="{F4B24C3F-F206-39E1-473C-9E2598931DB1}"/>
              </a:ext>
            </a:extLst>
          </p:cNvPr>
          <p:cNvSpPr/>
          <p:nvPr/>
        </p:nvSpPr>
        <p:spPr>
          <a:xfrm rot="5400000">
            <a:off x="4258530" y="3043404"/>
            <a:ext cx="273681" cy="496195"/>
          </a:xfrm>
          <a:prstGeom prst="roundRect">
            <a:avLst>
              <a:gd name="adj" fmla="val 26474"/>
            </a:avLst>
          </a:prstGeom>
          <a:solidFill>
            <a:srgbClr val="FFAE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5" name="Rounded Rectangle 1024">
            <a:extLst>
              <a:ext uri="{FF2B5EF4-FFF2-40B4-BE49-F238E27FC236}">
                <a16:creationId xmlns:a16="http://schemas.microsoft.com/office/drawing/2014/main" id="{F64CB6D0-1CE1-0076-8A8B-00AC0E2AFDF6}"/>
              </a:ext>
            </a:extLst>
          </p:cNvPr>
          <p:cNvSpPr/>
          <p:nvPr/>
        </p:nvSpPr>
        <p:spPr>
          <a:xfrm rot="5400000">
            <a:off x="4793389" y="3043404"/>
            <a:ext cx="273681" cy="496195"/>
          </a:xfrm>
          <a:prstGeom prst="roundRect">
            <a:avLst>
              <a:gd name="adj" fmla="val 26474"/>
            </a:avLst>
          </a:prstGeom>
          <a:solidFill>
            <a:srgbClr val="FFAE1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F0980210-85DE-DCF9-D65C-A552C5717476}"/>
              </a:ext>
            </a:extLst>
          </p:cNvPr>
          <p:cNvSpPr/>
          <p:nvPr/>
        </p:nvSpPr>
        <p:spPr>
          <a:xfrm>
            <a:off x="2436718" y="2796666"/>
            <a:ext cx="3928930" cy="855437"/>
          </a:xfrm>
          <a:prstGeom prst="roundRect">
            <a:avLst>
              <a:gd name="adj" fmla="val 30857"/>
            </a:avLst>
          </a:prstGeom>
          <a:noFill/>
          <a:ln w="38100">
            <a:solidFill>
              <a:srgbClr val="F635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2AED7D07-5BD7-C19C-2907-0188F53DE452}"/>
              </a:ext>
            </a:extLst>
          </p:cNvPr>
          <p:cNvSpPr/>
          <p:nvPr/>
        </p:nvSpPr>
        <p:spPr>
          <a:xfrm>
            <a:off x="2077343" y="3247275"/>
            <a:ext cx="4647681" cy="2680975"/>
          </a:xfrm>
          <a:prstGeom prst="roundRect">
            <a:avLst>
              <a:gd name="adj" fmla="val 9960"/>
            </a:avLst>
          </a:prstGeom>
          <a:solidFill>
            <a:srgbClr val="F5350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D0CA231-67FA-6179-5827-AD7F97655987}"/>
              </a:ext>
            </a:extLst>
          </p:cNvPr>
          <p:cNvSpPr/>
          <p:nvPr/>
        </p:nvSpPr>
        <p:spPr>
          <a:xfrm>
            <a:off x="2077345" y="4305358"/>
            <a:ext cx="4647681" cy="1689798"/>
          </a:xfrm>
          <a:prstGeom prst="roundRect">
            <a:avLst>
              <a:gd name="adj" fmla="val 9960"/>
            </a:avLst>
          </a:prstGeom>
          <a:solidFill>
            <a:srgbClr val="FFAD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8ED2531-69D3-D16F-BCA7-814D29F976EA}"/>
              </a:ext>
            </a:extLst>
          </p:cNvPr>
          <p:cNvSpPr/>
          <p:nvPr/>
        </p:nvSpPr>
        <p:spPr>
          <a:xfrm>
            <a:off x="2077343" y="4058163"/>
            <a:ext cx="4647681" cy="1440412"/>
          </a:xfrm>
          <a:prstGeom prst="rect">
            <a:avLst/>
          </a:prstGeom>
          <a:solidFill>
            <a:srgbClr val="FFAD1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BB07304-C81F-FF95-9BA1-BBA369E63FCF}"/>
              </a:ext>
            </a:extLst>
          </p:cNvPr>
          <p:cNvSpPr/>
          <p:nvPr/>
        </p:nvSpPr>
        <p:spPr>
          <a:xfrm>
            <a:off x="2340513" y="4378588"/>
            <a:ext cx="1479711" cy="1479710"/>
          </a:xfrm>
          <a:prstGeom prst="ellipse">
            <a:avLst/>
          </a:prstGeom>
          <a:solidFill>
            <a:srgbClr val="F63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8EAC10C-2A9B-C169-DA1B-ACBF47ADBF3E}"/>
              </a:ext>
            </a:extLst>
          </p:cNvPr>
          <p:cNvSpPr/>
          <p:nvPr/>
        </p:nvSpPr>
        <p:spPr>
          <a:xfrm>
            <a:off x="5025369" y="4378588"/>
            <a:ext cx="1479711" cy="1479710"/>
          </a:xfrm>
          <a:prstGeom prst="ellipse">
            <a:avLst/>
          </a:prstGeom>
          <a:solidFill>
            <a:srgbClr val="F63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Pie 40">
            <a:extLst>
              <a:ext uri="{FF2B5EF4-FFF2-40B4-BE49-F238E27FC236}">
                <a16:creationId xmlns:a16="http://schemas.microsoft.com/office/drawing/2014/main" id="{EA5EC5B4-A413-01B2-94E3-1634D7BF1FCE}"/>
              </a:ext>
            </a:extLst>
          </p:cNvPr>
          <p:cNvSpPr/>
          <p:nvPr/>
        </p:nvSpPr>
        <p:spPr>
          <a:xfrm>
            <a:off x="2340513" y="4378588"/>
            <a:ext cx="1479711" cy="1479710"/>
          </a:xfrm>
          <a:prstGeom prst="pie">
            <a:avLst>
              <a:gd name="adj1" fmla="val 5434280"/>
              <a:gd name="adj2" fmla="val 16200000"/>
            </a:avLst>
          </a:prstGeom>
          <a:solidFill>
            <a:srgbClr val="AA3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Pie 41">
            <a:extLst>
              <a:ext uri="{FF2B5EF4-FFF2-40B4-BE49-F238E27FC236}">
                <a16:creationId xmlns:a16="http://schemas.microsoft.com/office/drawing/2014/main" id="{4C949142-772B-33E9-9FAD-B70526FD25D0}"/>
              </a:ext>
            </a:extLst>
          </p:cNvPr>
          <p:cNvSpPr/>
          <p:nvPr/>
        </p:nvSpPr>
        <p:spPr>
          <a:xfrm>
            <a:off x="5025369" y="4378588"/>
            <a:ext cx="1479711" cy="1479710"/>
          </a:xfrm>
          <a:prstGeom prst="pie">
            <a:avLst>
              <a:gd name="adj1" fmla="val 5434280"/>
              <a:gd name="adj2" fmla="val 16200000"/>
            </a:avLst>
          </a:prstGeom>
          <a:solidFill>
            <a:srgbClr val="AA3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B9B7C4E-6866-FF13-16F9-9F3C45476E37}"/>
              </a:ext>
            </a:extLst>
          </p:cNvPr>
          <p:cNvSpPr/>
          <p:nvPr/>
        </p:nvSpPr>
        <p:spPr>
          <a:xfrm>
            <a:off x="2955733" y="4974215"/>
            <a:ext cx="249271" cy="249271"/>
          </a:xfrm>
          <a:prstGeom prst="ellipse">
            <a:avLst/>
          </a:prstGeom>
          <a:solidFill>
            <a:srgbClr val="4C2F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354691F-3925-C143-04D4-C473D9AD6F62}"/>
              </a:ext>
            </a:extLst>
          </p:cNvPr>
          <p:cNvSpPr/>
          <p:nvPr/>
        </p:nvSpPr>
        <p:spPr>
          <a:xfrm>
            <a:off x="5640588" y="4974215"/>
            <a:ext cx="249271" cy="249271"/>
          </a:xfrm>
          <a:prstGeom prst="ellipse">
            <a:avLst/>
          </a:prstGeom>
          <a:solidFill>
            <a:srgbClr val="4C2F2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B76294F-B891-1743-6312-CE8EA185CA33}"/>
              </a:ext>
            </a:extLst>
          </p:cNvPr>
          <p:cNvGrpSpPr/>
          <p:nvPr/>
        </p:nvGrpSpPr>
        <p:grpSpPr>
          <a:xfrm>
            <a:off x="2145663" y="3332577"/>
            <a:ext cx="389697" cy="389697"/>
            <a:chOff x="9741073" y="-608314"/>
            <a:chExt cx="608314" cy="608314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BB9CF41F-9803-F3D6-11EA-B883989BF58F}"/>
                </a:ext>
              </a:extLst>
            </p:cNvPr>
            <p:cNvSpPr/>
            <p:nvPr/>
          </p:nvSpPr>
          <p:spPr>
            <a:xfrm>
              <a:off x="9741073" y="-608314"/>
              <a:ext cx="608314" cy="608314"/>
            </a:xfrm>
            <a:prstGeom prst="ellipse">
              <a:avLst/>
            </a:prstGeom>
            <a:solidFill>
              <a:srgbClr val="FFAE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C0897AEC-819F-6F73-9796-5A7B0E949C9D}"/>
                </a:ext>
              </a:extLst>
            </p:cNvPr>
            <p:cNvSpPr/>
            <p:nvPr/>
          </p:nvSpPr>
          <p:spPr>
            <a:xfrm rot="1800000">
              <a:off x="9996144" y="-524749"/>
              <a:ext cx="111791" cy="46125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Another button">
            <a:extLst>
              <a:ext uri="{FF2B5EF4-FFF2-40B4-BE49-F238E27FC236}">
                <a16:creationId xmlns:a16="http://schemas.microsoft.com/office/drawing/2014/main" id="{237AA580-5606-7C03-F25C-2F109ACF404A}"/>
              </a:ext>
            </a:extLst>
          </p:cNvPr>
          <p:cNvGrpSpPr/>
          <p:nvPr/>
        </p:nvGrpSpPr>
        <p:grpSpPr>
          <a:xfrm>
            <a:off x="2620460" y="3332577"/>
            <a:ext cx="389697" cy="389697"/>
            <a:chOff x="9741073" y="-608314"/>
            <a:chExt cx="608314" cy="608314"/>
          </a:xfrm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D464C9E-EA31-9F7F-E82C-942F3439253A}"/>
                </a:ext>
              </a:extLst>
            </p:cNvPr>
            <p:cNvSpPr/>
            <p:nvPr/>
          </p:nvSpPr>
          <p:spPr>
            <a:xfrm>
              <a:off x="9741073" y="-608314"/>
              <a:ext cx="608314" cy="608314"/>
            </a:xfrm>
            <a:prstGeom prst="ellipse">
              <a:avLst/>
            </a:prstGeom>
            <a:solidFill>
              <a:srgbClr val="FFAE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ounded Rectangle 51">
              <a:extLst>
                <a:ext uri="{FF2B5EF4-FFF2-40B4-BE49-F238E27FC236}">
                  <a16:creationId xmlns:a16="http://schemas.microsoft.com/office/drawing/2014/main" id="{93CABE0D-7A37-C3B6-C582-617BA588FA01}"/>
                </a:ext>
              </a:extLst>
            </p:cNvPr>
            <p:cNvSpPr/>
            <p:nvPr/>
          </p:nvSpPr>
          <p:spPr>
            <a:xfrm rot="1800000">
              <a:off x="9996144" y="-524749"/>
              <a:ext cx="111791" cy="46125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0" name="Pause button">
            <a:extLst>
              <a:ext uri="{FF2B5EF4-FFF2-40B4-BE49-F238E27FC236}">
                <a16:creationId xmlns:a16="http://schemas.microsoft.com/office/drawing/2014/main" id="{C8824F8B-63E2-A731-E785-95D2E1BAC7A2}"/>
              </a:ext>
            </a:extLst>
          </p:cNvPr>
          <p:cNvGrpSpPr/>
          <p:nvPr/>
        </p:nvGrpSpPr>
        <p:grpSpPr>
          <a:xfrm>
            <a:off x="6051740" y="3382583"/>
            <a:ext cx="510635" cy="507636"/>
            <a:chOff x="11693833" y="531328"/>
            <a:chExt cx="245345" cy="245345"/>
          </a:xfrm>
        </p:grpSpPr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3E35A2CB-00B9-FB75-8694-5DCC12264E22}"/>
                </a:ext>
              </a:extLst>
            </p:cNvPr>
            <p:cNvSpPr/>
            <p:nvPr/>
          </p:nvSpPr>
          <p:spPr>
            <a:xfrm>
              <a:off x="11693833" y="531328"/>
              <a:ext cx="245345" cy="245345"/>
            </a:xfrm>
            <a:prstGeom prst="ellipse">
              <a:avLst/>
            </a:prstGeom>
            <a:solidFill>
              <a:srgbClr val="FFAE1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7683775D-0BA5-AEE8-AD18-89C2617AB4CD}"/>
                </a:ext>
              </a:extLst>
            </p:cNvPr>
            <p:cNvSpPr/>
            <p:nvPr/>
          </p:nvSpPr>
          <p:spPr>
            <a:xfrm>
              <a:off x="11761220" y="590995"/>
              <a:ext cx="110542" cy="125611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digit 1 off">
            <a:extLst>
              <a:ext uri="{FF2B5EF4-FFF2-40B4-BE49-F238E27FC236}">
                <a16:creationId xmlns:a16="http://schemas.microsoft.com/office/drawing/2014/main" id="{7048AF52-C107-0ED7-B575-E38BA5C9A04D}"/>
              </a:ext>
            </a:extLst>
          </p:cNvPr>
          <p:cNvSpPr/>
          <p:nvPr/>
        </p:nvSpPr>
        <p:spPr>
          <a:xfrm>
            <a:off x="3296548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1</a:t>
            </a:r>
          </a:p>
        </p:txBody>
      </p:sp>
      <p:pic>
        <p:nvPicPr>
          <p:cNvPr id="1026" name="Sound waves" descr="Audio Spectrum (animated)">
            <a:extLst>
              <a:ext uri="{FF2B5EF4-FFF2-40B4-BE49-F238E27FC236}">
                <a16:creationId xmlns:a16="http://schemas.microsoft.com/office/drawing/2014/main" id="{9D7D58D1-52D3-89CE-CB8E-52C2809BAA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26" t="41126" r="40451" b="43535"/>
          <a:stretch/>
        </p:blipFill>
        <p:spPr bwMode="auto">
          <a:xfrm>
            <a:off x="3788643" y="3301426"/>
            <a:ext cx="1211520" cy="756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86" name="digit 2 off">
            <a:extLst>
              <a:ext uri="{FF2B5EF4-FFF2-40B4-BE49-F238E27FC236}">
                <a16:creationId xmlns:a16="http://schemas.microsoft.com/office/drawing/2014/main" id="{FC57B339-90BE-3026-7D3C-D04671D5BF26}"/>
              </a:ext>
            </a:extLst>
          </p:cNvPr>
          <p:cNvSpPr/>
          <p:nvPr/>
        </p:nvSpPr>
        <p:spPr>
          <a:xfrm>
            <a:off x="3549369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2</a:t>
            </a:r>
          </a:p>
        </p:txBody>
      </p:sp>
      <p:sp>
        <p:nvSpPr>
          <p:cNvPr id="1087" name="digit 3 off">
            <a:extLst>
              <a:ext uri="{FF2B5EF4-FFF2-40B4-BE49-F238E27FC236}">
                <a16:creationId xmlns:a16="http://schemas.microsoft.com/office/drawing/2014/main" id="{E4D12F6C-6C8B-26F3-C101-4B94E938924F}"/>
              </a:ext>
            </a:extLst>
          </p:cNvPr>
          <p:cNvSpPr/>
          <p:nvPr/>
        </p:nvSpPr>
        <p:spPr>
          <a:xfrm>
            <a:off x="3802190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3</a:t>
            </a:r>
          </a:p>
        </p:txBody>
      </p:sp>
      <p:sp>
        <p:nvSpPr>
          <p:cNvPr id="1091" name="digit 4 off">
            <a:extLst>
              <a:ext uri="{FF2B5EF4-FFF2-40B4-BE49-F238E27FC236}">
                <a16:creationId xmlns:a16="http://schemas.microsoft.com/office/drawing/2014/main" id="{F9B77AB9-6210-B83F-1F90-E4C52270E000}"/>
              </a:ext>
            </a:extLst>
          </p:cNvPr>
          <p:cNvSpPr/>
          <p:nvPr/>
        </p:nvSpPr>
        <p:spPr>
          <a:xfrm>
            <a:off x="4055011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4</a:t>
            </a:r>
          </a:p>
        </p:txBody>
      </p:sp>
      <p:sp>
        <p:nvSpPr>
          <p:cNvPr id="1092" name="digit 5 off">
            <a:extLst>
              <a:ext uri="{FF2B5EF4-FFF2-40B4-BE49-F238E27FC236}">
                <a16:creationId xmlns:a16="http://schemas.microsoft.com/office/drawing/2014/main" id="{FDAD270E-3929-A398-0696-889F50F42CE0}"/>
              </a:ext>
            </a:extLst>
          </p:cNvPr>
          <p:cNvSpPr/>
          <p:nvPr/>
        </p:nvSpPr>
        <p:spPr>
          <a:xfrm>
            <a:off x="4307832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5</a:t>
            </a:r>
          </a:p>
        </p:txBody>
      </p:sp>
      <p:sp>
        <p:nvSpPr>
          <p:cNvPr id="1093" name="digit 6 off">
            <a:extLst>
              <a:ext uri="{FF2B5EF4-FFF2-40B4-BE49-F238E27FC236}">
                <a16:creationId xmlns:a16="http://schemas.microsoft.com/office/drawing/2014/main" id="{681D0392-8B2A-AAB7-763B-7E1B159843B5}"/>
              </a:ext>
            </a:extLst>
          </p:cNvPr>
          <p:cNvSpPr/>
          <p:nvPr/>
        </p:nvSpPr>
        <p:spPr>
          <a:xfrm>
            <a:off x="4560653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6</a:t>
            </a:r>
          </a:p>
        </p:txBody>
      </p:sp>
      <p:sp>
        <p:nvSpPr>
          <p:cNvPr id="1094" name="digit 7 off">
            <a:extLst>
              <a:ext uri="{FF2B5EF4-FFF2-40B4-BE49-F238E27FC236}">
                <a16:creationId xmlns:a16="http://schemas.microsoft.com/office/drawing/2014/main" id="{CDCDBFF7-4C97-7E2F-7DE1-038EB4D8CADA}"/>
              </a:ext>
            </a:extLst>
          </p:cNvPr>
          <p:cNvSpPr/>
          <p:nvPr/>
        </p:nvSpPr>
        <p:spPr>
          <a:xfrm>
            <a:off x="4813474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7</a:t>
            </a:r>
          </a:p>
        </p:txBody>
      </p:sp>
      <p:sp>
        <p:nvSpPr>
          <p:cNvPr id="1095" name="digit 8 off">
            <a:extLst>
              <a:ext uri="{FF2B5EF4-FFF2-40B4-BE49-F238E27FC236}">
                <a16:creationId xmlns:a16="http://schemas.microsoft.com/office/drawing/2014/main" id="{3BA101B1-1625-EDDA-61D4-B5FA7FBBE9F3}"/>
              </a:ext>
            </a:extLst>
          </p:cNvPr>
          <p:cNvSpPr/>
          <p:nvPr/>
        </p:nvSpPr>
        <p:spPr>
          <a:xfrm>
            <a:off x="5066295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8</a:t>
            </a:r>
          </a:p>
        </p:txBody>
      </p:sp>
      <p:sp>
        <p:nvSpPr>
          <p:cNvPr id="1096" name="digit 9 off">
            <a:extLst>
              <a:ext uri="{FF2B5EF4-FFF2-40B4-BE49-F238E27FC236}">
                <a16:creationId xmlns:a16="http://schemas.microsoft.com/office/drawing/2014/main" id="{0925CB43-6873-4B67-FCA8-9B33D34C922A}"/>
              </a:ext>
            </a:extLst>
          </p:cNvPr>
          <p:cNvSpPr/>
          <p:nvPr/>
        </p:nvSpPr>
        <p:spPr>
          <a:xfrm>
            <a:off x="5319116" y="4094863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9</a:t>
            </a:r>
          </a:p>
        </p:txBody>
      </p:sp>
      <p:sp>
        <p:nvSpPr>
          <p:cNvPr id="1097" name="digit 1 green">
            <a:extLst>
              <a:ext uri="{FF2B5EF4-FFF2-40B4-BE49-F238E27FC236}">
                <a16:creationId xmlns:a16="http://schemas.microsoft.com/office/drawing/2014/main" id="{6BCC3145-06E5-C75E-E0E3-C8484C587EEA}"/>
              </a:ext>
            </a:extLst>
          </p:cNvPr>
          <p:cNvSpPr/>
          <p:nvPr/>
        </p:nvSpPr>
        <p:spPr>
          <a:xfrm>
            <a:off x="12776207" y="2153991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1</a:t>
            </a:r>
          </a:p>
        </p:txBody>
      </p:sp>
      <p:sp>
        <p:nvSpPr>
          <p:cNvPr id="1098" name="digit 2 green">
            <a:extLst>
              <a:ext uri="{FF2B5EF4-FFF2-40B4-BE49-F238E27FC236}">
                <a16:creationId xmlns:a16="http://schemas.microsoft.com/office/drawing/2014/main" id="{D7DD0CC0-F96F-3541-C0E8-5DE03A97312A}"/>
              </a:ext>
            </a:extLst>
          </p:cNvPr>
          <p:cNvSpPr/>
          <p:nvPr/>
        </p:nvSpPr>
        <p:spPr>
          <a:xfrm>
            <a:off x="13029028" y="2153991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2</a:t>
            </a:r>
          </a:p>
        </p:txBody>
      </p:sp>
      <p:sp>
        <p:nvSpPr>
          <p:cNvPr id="1099" name="digit 3 green">
            <a:extLst>
              <a:ext uri="{FF2B5EF4-FFF2-40B4-BE49-F238E27FC236}">
                <a16:creationId xmlns:a16="http://schemas.microsoft.com/office/drawing/2014/main" id="{25872AE4-0C28-83F8-C411-44F66DBF5823}"/>
              </a:ext>
            </a:extLst>
          </p:cNvPr>
          <p:cNvSpPr/>
          <p:nvPr/>
        </p:nvSpPr>
        <p:spPr>
          <a:xfrm>
            <a:off x="13281849" y="2153991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3</a:t>
            </a:r>
          </a:p>
        </p:txBody>
      </p:sp>
      <p:sp>
        <p:nvSpPr>
          <p:cNvPr id="1100" name="digit 4 green">
            <a:extLst>
              <a:ext uri="{FF2B5EF4-FFF2-40B4-BE49-F238E27FC236}">
                <a16:creationId xmlns:a16="http://schemas.microsoft.com/office/drawing/2014/main" id="{C00DFDEE-0EF9-1CF6-7335-42DA6F36405E}"/>
              </a:ext>
            </a:extLst>
          </p:cNvPr>
          <p:cNvSpPr/>
          <p:nvPr/>
        </p:nvSpPr>
        <p:spPr>
          <a:xfrm>
            <a:off x="13534670" y="2153991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4</a:t>
            </a:r>
          </a:p>
        </p:txBody>
      </p:sp>
      <p:sp>
        <p:nvSpPr>
          <p:cNvPr id="1101" name="digit 5 green">
            <a:extLst>
              <a:ext uri="{FF2B5EF4-FFF2-40B4-BE49-F238E27FC236}">
                <a16:creationId xmlns:a16="http://schemas.microsoft.com/office/drawing/2014/main" id="{72FE88D1-BAD6-8381-A369-B7CD3BB59DBB}"/>
              </a:ext>
            </a:extLst>
          </p:cNvPr>
          <p:cNvSpPr/>
          <p:nvPr/>
        </p:nvSpPr>
        <p:spPr>
          <a:xfrm>
            <a:off x="13787491" y="2153991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5</a:t>
            </a:r>
          </a:p>
        </p:txBody>
      </p:sp>
      <p:sp>
        <p:nvSpPr>
          <p:cNvPr id="1102" name="digit 6 green">
            <a:extLst>
              <a:ext uri="{FF2B5EF4-FFF2-40B4-BE49-F238E27FC236}">
                <a16:creationId xmlns:a16="http://schemas.microsoft.com/office/drawing/2014/main" id="{D4CE5E0E-8828-56BB-C33A-6BFC111A444F}"/>
              </a:ext>
            </a:extLst>
          </p:cNvPr>
          <p:cNvSpPr/>
          <p:nvPr/>
        </p:nvSpPr>
        <p:spPr>
          <a:xfrm>
            <a:off x="14040312" y="2153991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6</a:t>
            </a:r>
          </a:p>
        </p:txBody>
      </p:sp>
      <p:sp>
        <p:nvSpPr>
          <p:cNvPr id="1103" name="digit 7 green">
            <a:extLst>
              <a:ext uri="{FF2B5EF4-FFF2-40B4-BE49-F238E27FC236}">
                <a16:creationId xmlns:a16="http://schemas.microsoft.com/office/drawing/2014/main" id="{46E3C862-BD5A-E42E-7FF2-670D62FE591A}"/>
              </a:ext>
            </a:extLst>
          </p:cNvPr>
          <p:cNvSpPr/>
          <p:nvPr/>
        </p:nvSpPr>
        <p:spPr>
          <a:xfrm>
            <a:off x="14293133" y="2153991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7</a:t>
            </a:r>
          </a:p>
        </p:txBody>
      </p:sp>
      <p:sp>
        <p:nvSpPr>
          <p:cNvPr id="1104" name="digit 8 green">
            <a:extLst>
              <a:ext uri="{FF2B5EF4-FFF2-40B4-BE49-F238E27FC236}">
                <a16:creationId xmlns:a16="http://schemas.microsoft.com/office/drawing/2014/main" id="{2311FC86-471B-A468-E35D-4D44D770BF1E}"/>
              </a:ext>
            </a:extLst>
          </p:cNvPr>
          <p:cNvSpPr/>
          <p:nvPr/>
        </p:nvSpPr>
        <p:spPr>
          <a:xfrm>
            <a:off x="14545954" y="2153991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8</a:t>
            </a:r>
          </a:p>
        </p:txBody>
      </p:sp>
      <p:sp>
        <p:nvSpPr>
          <p:cNvPr id="1105" name="digit 9 green">
            <a:extLst>
              <a:ext uri="{FF2B5EF4-FFF2-40B4-BE49-F238E27FC236}">
                <a16:creationId xmlns:a16="http://schemas.microsoft.com/office/drawing/2014/main" id="{DC99B1E6-2EDA-3B38-14C0-6243DA480322}"/>
              </a:ext>
            </a:extLst>
          </p:cNvPr>
          <p:cNvSpPr/>
          <p:nvPr/>
        </p:nvSpPr>
        <p:spPr>
          <a:xfrm>
            <a:off x="14798775" y="2153991"/>
            <a:ext cx="229930" cy="299011"/>
          </a:xfrm>
          <a:prstGeom prst="roundRect">
            <a:avLst>
              <a:gd name="adj" fmla="val 26474"/>
            </a:avLst>
          </a:prstGeom>
          <a:solidFill>
            <a:srgbClr val="2ECC7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Digital-7 Italic" panose="02000000000000000000" pitchFamily="2" charset="0"/>
              </a:rPr>
              <a:t>9</a:t>
            </a:r>
          </a:p>
        </p:txBody>
      </p:sp>
      <p:sp>
        <p:nvSpPr>
          <p:cNvPr id="1115" name="Rounded Rectangle 1114">
            <a:extLst>
              <a:ext uri="{FF2B5EF4-FFF2-40B4-BE49-F238E27FC236}">
                <a16:creationId xmlns:a16="http://schemas.microsoft.com/office/drawing/2014/main" id="{6CE5E73B-E529-4E09-338C-2E0CC4FEE1CF}"/>
              </a:ext>
            </a:extLst>
          </p:cNvPr>
          <p:cNvSpPr/>
          <p:nvPr/>
        </p:nvSpPr>
        <p:spPr>
          <a:xfrm>
            <a:off x="4083392" y="4939656"/>
            <a:ext cx="609162" cy="69117"/>
          </a:xfrm>
          <a:prstGeom prst="roundRect">
            <a:avLst>
              <a:gd name="adj" fmla="val 50000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6" name="Rounded Rectangle 1115">
            <a:extLst>
              <a:ext uri="{FF2B5EF4-FFF2-40B4-BE49-F238E27FC236}">
                <a16:creationId xmlns:a16="http://schemas.microsoft.com/office/drawing/2014/main" id="{E1BEF4E4-EDC5-B613-15C8-568F6E8BE345}"/>
              </a:ext>
            </a:extLst>
          </p:cNvPr>
          <p:cNvSpPr/>
          <p:nvPr/>
        </p:nvSpPr>
        <p:spPr>
          <a:xfrm>
            <a:off x="4084736" y="5057723"/>
            <a:ext cx="609162" cy="69117"/>
          </a:xfrm>
          <a:prstGeom prst="roundRect">
            <a:avLst>
              <a:gd name="adj" fmla="val 50000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7" name="Rounded Rectangle 1116">
            <a:extLst>
              <a:ext uri="{FF2B5EF4-FFF2-40B4-BE49-F238E27FC236}">
                <a16:creationId xmlns:a16="http://schemas.microsoft.com/office/drawing/2014/main" id="{239E5B94-9DB9-596E-90A5-DAFCBB4979FC}"/>
              </a:ext>
            </a:extLst>
          </p:cNvPr>
          <p:cNvSpPr/>
          <p:nvPr/>
        </p:nvSpPr>
        <p:spPr>
          <a:xfrm>
            <a:off x="4087547" y="5174077"/>
            <a:ext cx="609162" cy="69117"/>
          </a:xfrm>
          <a:prstGeom prst="roundRect">
            <a:avLst>
              <a:gd name="adj" fmla="val 50000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8" name="Rounded Rectangle 1117">
            <a:extLst>
              <a:ext uri="{FF2B5EF4-FFF2-40B4-BE49-F238E27FC236}">
                <a16:creationId xmlns:a16="http://schemas.microsoft.com/office/drawing/2014/main" id="{D3F0542C-7237-5402-BABC-48FF63751B2E}"/>
              </a:ext>
            </a:extLst>
          </p:cNvPr>
          <p:cNvSpPr/>
          <p:nvPr/>
        </p:nvSpPr>
        <p:spPr>
          <a:xfrm>
            <a:off x="4089822" y="5282970"/>
            <a:ext cx="609162" cy="69117"/>
          </a:xfrm>
          <a:prstGeom prst="roundRect">
            <a:avLst>
              <a:gd name="adj" fmla="val 50000"/>
            </a:avLst>
          </a:prstGeom>
          <a:solidFill>
            <a:srgbClr val="2F363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9" name="TextBox 1118">
            <a:extLst>
              <a:ext uri="{FF2B5EF4-FFF2-40B4-BE49-F238E27FC236}">
                <a16:creationId xmlns:a16="http://schemas.microsoft.com/office/drawing/2014/main" id="{F5282233-1926-4EE7-4DD8-C5669BA7D966}"/>
              </a:ext>
            </a:extLst>
          </p:cNvPr>
          <p:cNvSpPr txBox="1"/>
          <p:nvPr/>
        </p:nvSpPr>
        <p:spPr>
          <a:xfrm>
            <a:off x="13073170" y="57071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21" name="alliwantforChristmas_trimmed.m4a">
            <a:hlinkClick r:id="" action="ppaction://media"/>
            <a:extLst>
              <a:ext uri="{FF2B5EF4-FFF2-40B4-BE49-F238E27FC236}">
                <a16:creationId xmlns:a16="http://schemas.microsoft.com/office/drawing/2014/main" id="{551AF74A-0B89-3273-9607-7E7CC60F44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14901267" y="2340868"/>
            <a:ext cx="812800" cy="812800"/>
          </a:xfrm>
          <a:prstGeom prst="rect">
            <a:avLst/>
          </a:prstGeom>
        </p:spPr>
      </p:pic>
      <p:pic>
        <p:nvPicPr>
          <p:cNvPr id="1122" name="dolly_9to5_trimmed.m4a">
            <a:hlinkClick r:id="" action="ppaction://media"/>
            <a:extLst>
              <a:ext uri="{FF2B5EF4-FFF2-40B4-BE49-F238E27FC236}">
                <a16:creationId xmlns:a16="http://schemas.microsoft.com/office/drawing/2014/main" id="{A36AC20A-6FA2-1061-9DE0-E24A8990A97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14035255" y="4059926"/>
            <a:ext cx="812800" cy="812800"/>
          </a:xfrm>
          <a:prstGeom prst="rect">
            <a:avLst/>
          </a:prstGeom>
        </p:spPr>
      </p:pic>
      <p:pic>
        <p:nvPicPr>
          <p:cNvPr id="1123" name="madonna_likeaprayer_trimmed.m4a">
            <a:hlinkClick r:id="" action="ppaction://media"/>
            <a:extLst>
              <a:ext uri="{FF2B5EF4-FFF2-40B4-BE49-F238E27FC236}">
                <a16:creationId xmlns:a16="http://schemas.microsoft.com/office/drawing/2014/main" id="{7CDB3ACF-6A1F-1597-6545-D34A17767EA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14848055" y="4667134"/>
            <a:ext cx="812800" cy="812800"/>
          </a:xfrm>
          <a:prstGeom prst="rect">
            <a:avLst/>
          </a:prstGeom>
        </p:spPr>
      </p:pic>
      <p:pic>
        <p:nvPicPr>
          <p:cNvPr id="1124" name="supremes_trimmed.m4a">
            <a:hlinkClick r:id="" action="ppaction://media"/>
            <a:extLst>
              <a:ext uri="{FF2B5EF4-FFF2-40B4-BE49-F238E27FC236}">
                <a16:creationId xmlns:a16="http://schemas.microsoft.com/office/drawing/2014/main" id="{AA358591-2114-1D8E-3DA7-04CE96C40AB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14670734" y="5479934"/>
            <a:ext cx="812800" cy="812800"/>
          </a:xfrm>
          <a:prstGeom prst="rect">
            <a:avLst/>
          </a:prstGeom>
        </p:spPr>
      </p:pic>
      <p:pic>
        <p:nvPicPr>
          <p:cNvPr id="1125" name="taylor_Trimmed.m4a">
            <a:hlinkClick r:id="" action="ppaction://media"/>
            <a:extLst>
              <a:ext uri="{FF2B5EF4-FFF2-40B4-BE49-F238E27FC236}">
                <a16:creationId xmlns:a16="http://schemas.microsoft.com/office/drawing/2014/main" id="{36F0D081-A463-8455-FCC6-6E4BE763629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14908102" y="3869589"/>
            <a:ext cx="812800" cy="812800"/>
          </a:xfrm>
          <a:prstGeom prst="rect">
            <a:avLst/>
          </a:prstGeom>
        </p:spPr>
      </p:pic>
      <p:pic>
        <p:nvPicPr>
          <p:cNvPr id="3" name="Cher - Believe (First Version) [CC]-[AudioTrimmer.com].m4r">
            <a:hlinkClick r:id="" action="ppaction://media"/>
            <a:extLst>
              <a:ext uri="{FF2B5EF4-FFF2-40B4-BE49-F238E27FC236}">
                <a16:creationId xmlns:a16="http://schemas.microsoft.com/office/drawing/2014/main" id="{301D904E-CDCE-CB42-BF3E-9E0F4DD05377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2730290" y="-1084451"/>
            <a:ext cx="812800" cy="812800"/>
          </a:xfrm>
          <a:prstGeom prst="rect">
            <a:avLst/>
          </a:prstGeom>
        </p:spPr>
      </p:pic>
      <p:pic>
        <p:nvPicPr>
          <p:cNvPr id="4" name="Aretha Franklin - Respect (Official Lyric Video)-[AudioTrimmer.com].m4r">
            <a:hlinkClick r:id="" action="ppaction://media"/>
            <a:extLst>
              <a:ext uri="{FF2B5EF4-FFF2-40B4-BE49-F238E27FC236}">
                <a16:creationId xmlns:a16="http://schemas.microsoft.com/office/drawing/2014/main" id="{90335C1D-A3D0-7042-E03B-6D1EC285D89B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3724962" y="-1142570"/>
            <a:ext cx="812800" cy="812800"/>
          </a:xfrm>
          <a:prstGeom prst="rect">
            <a:avLst/>
          </a:prstGeom>
        </p:spPr>
      </p:pic>
      <p:pic>
        <p:nvPicPr>
          <p:cNvPr id="5" name="Edith Piaf - Autumn Leaves (Les Feuilles Mortes)-[AudioTrimmer.com].m4r">
            <a:hlinkClick r:id="" action="ppaction://media"/>
            <a:extLst>
              <a:ext uri="{FF2B5EF4-FFF2-40B4-BE49-F238E27FC236}">
                <a16:creationId xmlns:a16="http://schemas.microsoft.com/office/drawing/2014/main" id="{A2DD9679-BB83-4EE1-059C-F03C20294498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4889825" y="-1084451"/>
            <a:ext cx="812800" cy="812800"/>
          </a:xfrm>
          <a:prstGeom prst="rect">
            <a:avLst/>
          </a:prstGeom>
        </p:spPr>
      </p:pic>
      <p:pic>
        <p:nvPicPr>
          <p:cNvPr id="6" name="Evanescence - Bring Me To Life (Official HD Music Video)-[AudioTrimmer.com].m4r">
            <a:hlinkClick r:id="" action="ppaction://media"/>
            <a:extLst>
              <a:ext uri="{FF2B5EF4-FFF2-40B4-BE49-F238E27FC236}">
                <a16:creationId xmlns:a16="http://schemas.microsoft.com/office/drawing/2014/main" id="{7AE302F7-D3BC-6C53-1B46-4C28EEFE85DF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5911441" y="-944966"/>
            <a:ext cx="812800" cy="812800"/>
          </a:xfrm>
          <a:prstGeom prst="rect">
            <a:avLst/>
          </a:prstGeom>
        </p:spPr>
      </p:pic>
      <p:pic>
        <p:nvPicPr>
          <p:cNvPr id="7" name="Katy Perry - Roar-[AudioTrimmer.com].m4r">
            <a:hlinkClick r:id="" action="ppaction://media"/>
            <a:extLst>
              <a:ext uri="{FF2B5EF4-FFF2-40B4-BE49-F238E27FC236}">
                <a16:creationId xmlns:a16="http://schemas.microsoft.com/office/drawing/2014/main" id="{08811192-5C81-6DA2-9B46-8C6BEB770694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7055947" y="-944966"/>
            <a:ext cx="812800" cy="812800"/>
          </a:xfrm>
          <a:prstGeom prst="rect">
            <a:avLst/>
          </a:prstGeom>
        </p:spPr>
      </p:pic>
      <p:pic>
        <p:nvPicPr>
          <p:cNvPr id="8" name="Koko Taylor - I' m a Woman-[AudioTrimmer.com].m4r">
            <a:hlinkClick r:id="" action="ppaction://media"/>
            <a:extLst>
              <a:ext uri="{FF2B5EF4-FFF2-40B4-BE49-F238E27FC236}">
                <a16:creationId xmlns:a16="http://schemas.microsoft.com/office/drawing/2014/main" id="{815060E3-83AA-646B-7198-22315E967D59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8070037" y="-1084451"/>
            <a:ext cx="812800" cy="812800"/>
          </a:xfrm>
          <a:prstGeom prst="rect">
            <a:avLst/>
          </a:prstGeom>
        </p:spPr>
      </p:pic>
      <p:pic>
        <p:nvPicPr>
          <p:cNvPr id="9" name="No Doubt - Just A Girl-[AudioTrimmer.com].m4r">
            <a:hlinkClick r:id="" action="ppaction://media"/>
            <a:extLst>
              <a:ext uri="{FF2B5EF4-FFF2-40B4-BE49-F238E27FC236}">
                <a16:creationId xmlns:a16="http://schemas.microsoft.com/office/drawing/2014/main" id="{2C66B2AC-689E-2058-4912-2BF5A68B502F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9091653" y="-1172876"/>
            <a:ext cx="812800" cy="812800"/>
          </a:xfrm>
          <a:prstGeom prst="rect">
            <a:avLst/>
          </a:prstGeom>
        </p:spPr>
      </p:pic>
      <p:pic>
        <p:nvPicPr>
          <p:cNvPr id="10" name="P!nk - So What (Official Video)-[AudioTrimmer.com].m4r">
            <a:hlinkClick r:id="" action="ppaction://media"/>
            <a:extLst>
              <a:ext uri="{FF2B5EF4-FFF2-40B4-BE49-F238E27FC236}">
                <a16:creationId xmlns:a16="http://schemas.microsoft.com/office/drawing/2014/main" id="{348ADECD-7BE0-C92B-A6F3-3F99562BB74E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10113269" y="-1045621"/>
            <a:ext cx="812800" cy="812800"/>
          </a:xfrm>
          <a:prstGeom prst="rect">
            <a:avLst/>
          </a:prstGeom>
        </p:spPr>
      </p:pic>
      <p:pic>
        <p:nvPicPr>
          <p:cNvPr id="11" name="Proud Mary-[AudioTrimmer.com].m4r">
            <a:hlinkClick r:id="" action="ppaction://media"/>
            <a:extLst>
              <a:ext uri="{FF2B5EF4-FFF2-40B4-BE49-F238E27FC236}">
                <a16:creationId xmlns:a16="http://schemas.microsoft.com/office/drawing/2014/main" id="{0761B375-0D41-C521-28EB-6E4C0A09B9BB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31"/>
          <a:stretch>
            <a:fillRect/>
          </a:stretch>
        </p:blipFill>
        <p:spPr>
          <a:xfrm>
            <a:off x="11127359" y="-114257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774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44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94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29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5536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6619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5454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59255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6221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46" dur="1" fill="hold"/>
                                        <p:tgtEl>
                                          <p:spTgt spid="11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7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48" dur="1" fill="hold"/>
                                        <p:tgtEl>
                                          <p:spTgt spid="1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49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50" dur="1" fill="hold"/>
                                        <p:tgtEl>
                                          <p:spTgt spid="11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1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52" dur="1" fill="hold"/>
                                        <p:tgtEl>
                                          <p:spTgt spid="11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53" presetID="3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54" dur="1" fill="hold"/>
                                        <p:tgtEl>
                                          <p:spTgt spid="1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9" dur="69883" fill="hold"/>
                                        <p:tgtEl>
                                          <p:spTgt spid="11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108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43236" fill="hold"/>
                                        <p:tgtEl>
                                          <p:spTgt spid="1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86"/>
                  </p:tgtEl>
                </p:cond>
              </p:nextCondLst>
            </p:seq>
            <p:seq concurrent="1" nextAc="seek">
              <p:cTn id="71" restart="whenNotActive" fill="hold" evtFilter="cancelBubble" nodeType="interactiveSeq">
                <p:stCondLst>
                  <p:cond evt="onClick" delay="0">
                    <p:tgtEl>
                      <p:spTgt spid="10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2" fill="hold">
                      <p:stCondLst>
                        <p:cond delay="0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5" dur="41512" fill="hold"/>
                                        <p:tgtEl>
                                          <p:spTgt spid="11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87"/>
                  </p:tgtEl>
                </p:cond>
              </p:nextCondLst>
            </p:seq>
            <p:seq concurrent="1" nextAc="seek">
              <p:cTn id="79" restart="whenNotActive" fill="hold" evtFilter="cancelBubble" nodeType="interactiveSeq">
                <p:stCondLst>
                  <p:cond evt="onClick" delay="0">
                    <p:tgtEl>
                      <p:spTgt spid="109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" fill="hold">
                      <p:stCondLst>
                        <p:cond delay="0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3" dur="41277" fill="hold"/>
                                        <p:tgtEl>
                                          <p:spTgt spid="11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91"/>
                  </p:tgtEl>
                </p:cond>
              </p:nextCondLst>
            </p:seq>
            <p:seq concurrent="1" nextAc="seek">
              <p:cTn id="87" restart="whenNotActive" fill="hold" evtFilter="cancelBubble" nodeType="interactiveSeq">
                <p:stCondLst>
                  <p:cond evt="onClick" delay="0">
                    <p:tgtEl>
                      <p:spTgt spid="109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8" fill="hold">
                      <p:stCondLst>
                        <p:cond delay="0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1" dur="58833" fill="hold"/>
                                        <p:tgtEl>
                                          <p:spTgt spid="1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92"/>
                  </p:tgtEl>
                </p:cond>
              </p:nextCondLst>
            </p:seq>
            <p:audio>
              <p:cMediaNode vol="8000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21"/>
                </p:tgtEl>
              </p:cMediaNode>
            </p:audio>
            <p:audio>
              <p:cMediaNode vol="80000">
                <p:cTn id="9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22"/>
                </p:tgtEl>
              </p:cMediaNode>
            </p:audio>
            <p:audio>
              <p:cMediaNode vol="80000">
                <p:cTn id="9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23"/>
                </p:tgtEl>
              </p:cMediaNode>
            </p:audio>
            <p:audio>
              <p:cMediaNode vol="80000">
                <p:cTn id="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24"/>
                </p:tgtEl>
              </p:cMediaNode>
            </p:audio>
            <p:audio>
              <p:cMediaNode vol="80000">
                <p:cTn id="9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25"/>
                </p:tgtEl>
              </p:cMediaNode>
            </p:audio>
            <p:audio>
              <p:cMediaNode vol="80000">
                <p:cTn id="1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0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0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0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0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0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0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0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17912</TotalTime>
  <Words>18</Words>
  <Application>Microsoft Macintosh PowerPoint</Application>
  <PresentationFormat>Widescreen</PresentationFormat>
  <Paragraphs>18</Paragraphs>
  <Slides>1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Digital-7 Italic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Roman Medioni</dc:creator>
  <cp:lastModifiedBy>Roman Medioni</cp:lastModifiedBy>
  <cp:revision>62</cp:revision>
  <dcterms:created xsi:type="dcterms:W3CDTF">2024-11-24T14:42:58Z</dcterms:created>
  <dcterms:modified xsi:type="dcterms:W3CDTF">2024-12-09T01:17:27Z</dcterms:modified>
</cp:coreProperties>
</file>

<file path=docProps/thumbnail.jpeg>
</file>